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58" r:id="rId2"/>
    <p:sldId id="256" r:id="rId3"/>
    <p:sldId id="267" r:id="rId4"/>
    <p:sldId id="262" r:id="rId5"/>
    <p:sldId id="257" r:id="rId6"/>
    <p:sldId id="259" r:id="rId7"/>
    <p:sldId id="261" r:id="rId8"/>
    <p:sldId id="263" r:id="rId9"/>
    <p:sldId id="264" r:id="rId10"/>
    <p:sldId id="273" r:id="rId11"/>
    <p:sldId id="274" r:id="rId12"/>
    <p:sldId id="260" r:id="rId13"/>
    <p:sldId id="265" r:id="rId14"/>
    <p:sldId id="266" r:id="rId15"/>
    <p:sldId id="269" r:id="rId16"/>
    <p:sldId id="270" r:id="rId17"/>
    <p:sldId id="271" r:id="rId18"/>
    <p:sldId id="272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5" autoAdjust="0"/>
    <p:restoredTop sz="94675" autoAdjust="0"/>
  </p:normalViewPr>
  <p:slideViewPr>
    <p:cSldViewPr>
      <p:cViewPr varScale="1">
        <p:scale>
          <a:sx n="56" d="100"/>
          <a:sy n="56" d="100"/>
        </p:scale>
        <p:origin x="-102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89121-8B87-45AB-9C1F-4FC847A4397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4488E-539D-40BD-9A7F-9E4EB619E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488E-539D-40BD-9A7F-9E4EB619EE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38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488E-539D-40BD-9A7F-9E4EB619EE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38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844" y="1268760"/>
            <a:ext cx="8631636" cy="22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</a:t>
            </a:r>
            <a:b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предметно-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пространственная среда 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развитию мелкой моторики 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етей дошкольного возраста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1503" y="4437112"/>
            <a:ext cx="4171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«Ум ребёнка находится на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кончиках пальцев».</a:t>
            </a:r>
          </a:p>
          <a:p>
            <a:pPr algn="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Сухомлинский 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В.А.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596" y="26781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№36  г. Салавата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5805264"/>
            <a:ext cx="3363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Подготовила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воспитатель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Макарова Ольга Алексеевна</a:t>
            </a:r>
            <a:endParaRPr lang="ru-RU" sz="20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29000"/>
            <a:ext cx="1976875" cy="263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137">
            <a:off x="3637304" y="3751116"/>
            <a:ext cx="2169589" cy="289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081">
            <a:off x="155642" y="3877764"/>
            <a:ext cx="1902489" cy="2688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32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2624"/>
            <a:ext cx="3333749" cy="2500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76672"/>
            <a:ext cx="3168352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5" y="3154659"/>
            <a:ext cx="1851670" cy="2468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35" y="2818739"/>
            <a:ext cx="2283718" cy="3044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85" y="3460810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84" y="3645024"/>
            <a:ext cx="3744416" cy="2810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65913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312368" cy="3069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7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1631123" cy="217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54868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Познавательная деятельность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09849"/>
            <a:ext cx="2576169" cy="193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97" y="1121742"/>
            <a:ext cx="2654758" cy="199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6" y="3645024"/>
            <a:ext cx="2182927" cy="163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88" y="3649001"/>
            <a:ext cx="2317241" cy="308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1048"/>
            <a:ext cx="3026495" cy="22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7182" y="33265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развивающих и настольных игр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06867"/>
            <a:ext cx="2795462" cy="16900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97" y="1196752"/>
            <a:ext cx="2533130" cy="1519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61" y="1679059"/>
            <a:ext cx="3024336" cy="1814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6" y="3645024"/>
            <a:ext cx="1409328" cy="2348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24" y="2762325"/>
            <a:ext cx="3164829" cy="20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Театрально- музыкальный центр  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01" y="1739193"/>
            <a:ext cx="2395165" cy="17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0" y="1125210"/>
            <a:ext cx="2759291" cy="206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5210"/>
            <a:ext cx="2755205" cy="206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1" y="3591501"/>
            <a:ext cx="3012529" cy="225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01" y="4437112"/>
            <a:ext cx="2899220" cy="217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85" y="3445509"/>
            <a:ext cx="2539181" cy="190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1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7"/>
            <a:ext cx="1872208" cy="229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18" y="1899384"/>
            <a:ext cx="1935142" cy="236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40" y="620687"/>
            <a:ext cx="2025439" cy="246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13292"/>
            <a:ext cx="1974011" cy="23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1" y="5013176"/>
            <a:ext cx="8526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Картина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«Берёзка» имеет многоцелевое значение: при выполнении задания «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Сложи картинку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ребёнок развивает не только мелкую моторику, он изучает строение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деревьев, приметы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времени года, у ребёнка развивается пространственное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воображение, ориентировка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пространстве.</a:t>
            </a:r>
          </a:p>
        </p:txBody>
      </p:sp>
    </p:spTree>
    <p:extLst>
      <p:ext uri="{BB962C8B-B14F-4D97-AF65-F5344CB8AC3E}">
        <p14:creationId xmlns:p14="http://schemas.microsoft.com/office/powerpoint/2010/main" val="12911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140" y="176522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Нетрадиционные методы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изобразительной деятельности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0409"/>
            <a:ext cx="1440160" cy="191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68" y="1087025"/>
            <a:ext cx="1480232" cy="197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97015"/>
            <a:ext cx="2635639" cy="335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70451"/>
            <a:ext cx="1511266" cy="201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65" y="2975411"/>
            <a:ext cx="2643188" cy="191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573" y="515859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Изобразительная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влияет на эстетическое воспитание,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развивается  мелкая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моторика, творческие способности. Разнообразны нетрадиционные техники</a:t>
            </a: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ИЗО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рисование пальчиками, ладошкой, оттиск смятой бумаги, печатками,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губкой, рисование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воском, ниткой, обрывание, скатывание бумаги.</a:t>
            </a:r>
          </a:p>
        </p:txBody>
      </p:sp>
    </p:spTree>
    <p:extLst>
      <p:ext uri="{BB962C8B-B14F-4D97-AF65-F5344CB8AC3E}">
        <p14:creationId xmlns:p14="http://schemas.microsoft.com/office/powerpoint/2010/main" val="38817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719"/>
            <a:ext cx="4641399" cy="637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932" y="1844824"/>
            <a:ext cx="30955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Кроме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сказанного хочется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отметить, что на ладони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находится множество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биоактивных точек, массажируя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их, мы стимулируем работу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организма человека .</a:t>
            </a:r>
          </a:p>
        </p:txBody>
      </p:sp>
    </p:spTree>
    <p:extLst>
      <p:ext uri="{BB962C8B-B14F-4D97-AF65-F5344CB8AC3E}">
        <p14:creationId xmlns:p14="http://schemas.microsoft.com/office/powerpoint/2010/main" val="2116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764704"/>
            <a:ext cx="2808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859340"/>
            <a:ext cx="8352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Итак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организуя среду и создавая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 для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 детей, я прежде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думала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том, каким полезным умениям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навыкам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могут приучить его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самые обычные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предметы, постаралась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донести  до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 необходимость и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важность этого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 с их помощью сделать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возможное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достижения своей цели.</a:t>
            </a:r>
          </a:p>
        </p:txBody>
      </p:sp>
    </p:spTree>
    <p:extLst>
      <p:ext uri="{BB962C8B-B14F-4D97-AF65-F5344CB8AC3E}">
        <p14:creationId xmlns:p14="http://schemas.microsoft.com/office/powerpoint/2010/main" val="24101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30120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36" y="332656"/>
            <a:ext cx="450912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363915"/>
            <a:ext cx="813690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время доказано, что тонкие движения пальцев рук положительно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влияют на развитие детской речи. У нас с малолетства учили детей играть в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«Ладушки», «Сороку-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белобоку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«Козу рогатую».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«Рука -  это инструмент всех  инструментов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сказал еще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Аристотель.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«Рука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своего рода внешний мозг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писал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Кант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Жан-Жак Руссо в своем романе о воспитании «Эмиль» так написал о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потребностях маленького ребенка: « ... он хочет все потрогать, все взять в руки.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мешайте ему, это для него совершенно необходимое дело. Так он учится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различать тепло и холод, твердость и мягкость, тяжесть, размер и форму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предметов. О свойствах окружающих его вещей ребенок узнает, сравнивая то,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видит, с ощущениями, которые получает от своих рук ... »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Родителей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педагогов всегда волновал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вопрос: 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Как обеспечить полноценное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ребёнка в дошкольном возрасте?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-Как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подготовить его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школе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Одним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аспектов этой проблемы является развитие мелкой моторики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координации тонких движений рук.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 лучше работают пальцы и вся кисть, тем лучше ребёнок говорит.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Почему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так?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Речь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формируется под действием кинетических импульсов от рук,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точнее от пальцев. Обычно ребёнок, имеющий высокий уровень развития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мелкой моторики, умеет логически рассуждать, у него достаточно развиты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память, внимание и связная речь.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пальчиковых играх можно говорить как о великолепном универсальном,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дидактическом и развивающем материале. Методика и смысл данных игр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состоит в том, что нервные окончания рук воздействуют на мозг ребенка и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мозговая деятельность активизируется.</a:t>
            </a:r>
          </a:p>
        </p:txBody>
      </p:sp>
    </p:spTree>
    <p:extLst>
      <p:ext uri="{BB962C8B-B14F-4D97-AF65-F5344CB8AC3E}">
        <p14:creationId xmlns:p14="http://schemas.microsoft.com/office/powerpoint/2010/main" val="33645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39754"/>
            <a:ext cx="7560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у ребёнка с раннего детства развивать мелкую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моторику, то у него развиваются память, внимание,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речь, активнее мыслительные процессы, выше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способности, он будет хорошо выполнять самую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тонкую работу, а рука его будет готова к письму.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35896" y="3809183"/>
            <a:ext cx="2016224" cy="98797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Мелкая моторика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76256" y="3966832"/>
            <a:ext cx="1944216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71181"/>
            <a:ext cx="2054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73550"/>
            <a:ext cx="2054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65388"/>
            <a:ext cx="2054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77" y="5661248"/>
            <a:ext cx="2054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73215"/>
            <a:ext cx="20542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 flipV="1">
            <a:off x="3275857" y="3212976"/>
            <a:ext cx="720079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148064" y="3212976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737793" y="4424032"/>
            <a:ext cx="82609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2843809" y="4932825"/>
            <a:ext cx="921096" cy="368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796136" y="4397375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508104" y="4881232"/>
            <a:ext cx="936104" cy="4199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36677" y="2746924"/>
            <a:ext cx="97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ечь</a:t>
            </a:r>
            <a:endParaRPr lang="ru-RU" dirty="0">
              <a:ln>
                <a:solidFill>
                  <a:srgbClr val="00206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0580" y="410086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Практические навыки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721899" y="5767037"/>
            <a:ext cx="1853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к</a:t>
            </a:r>
          </a:p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письму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614634" y="2697382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Память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312310" y="4212709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868206" y="5661248"/>
            <a:ext cx="133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3498906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944" y="332656"/>
            <a:ext cx="922458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Целью работы стало: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мелкой моторики у детей дошкольного возраста во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взаимодействии с семьей в играх, упражнениях и разных видах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продуктивной 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70C0"/>
                </a:solidFill>
              </a:rPr>
              <a:t>• 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Подобрать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развития мелкой моторики пальчиковые игры,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практические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задания, настольные игры, подготовить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дидактический   материал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Спланировать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работу с детьми по развитию мелкой моторики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Разучить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детьми пальчиковые игры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Знакомить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родителей с работой, которая проводится в группе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данной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теме и её значении, привлекать их к совместной деятельности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Приобретение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детьми практических умений и навыков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Создание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развивающей среды, для развития мелкой моторики</a:t>
            </a:r>
          </a:p>
        </p:txBody>
      </p:sp>
    </p:spTree>
    <p:extLst>
      <p:ext uri="{BB962C8B-B14F-4D97-AF65-F5344CB8AC3E}">
        <p14:creationId xmlns:p14="http://schemas.microsoft.com/office/powerpoint/2010/main" val="17872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841" y="785216"/>
            <a:ext cx="8185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того чтобы работа по развитию мелкой моторики была результативной в группе была создана развивающая среда, которая включает в себя такие компоненты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61166" y="3596377"/>
            <a:ext cx="2188877" cy="9144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Мелкая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моторика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326311" y="2962819"/>
            <a:ext cx="1021553" cy="657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724128" y="3190353"/>
            <a:ext cx="1152128" cy="598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465332" y="2917535"/>
            <a:ext cx="16875" cy="545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5436096" y="4534272"/>
            <a:ext cx="1296144" cy="694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2436763" y="4534273"/>
            <a:ext cx="924403" cy="569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4437462" y="4725144"/>
            <a:ext cx="17466" cy="757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166" y="1951541"/>
            <a:ext cx="2578986" cy="216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" y="2413372"/>
            <a:ext cx="22987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43" y="5606109"/>
            <a:ext cx="229870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34" y="5272503"/>
            <a:ext cx="22987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08484"/>
            <a:ext cx="229870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" y="5103713"/>
            <a:ext cx="22987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6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5740"/>
            <a:ext cx="82089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Свою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работу по развитию мелкой моторики я начала с детьми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младшего дошкольного возраста (от 2 до 3лет).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группу пришли дети «домашние», у них не были сформированы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навыки самообслуживания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Все эти навыки формируются под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воздействием воспитания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ребенка общей и мелкой моторики. Рука ребенка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этом возрасте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физиологически несовершенна. Как и весь организм,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она находится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стадии интенсивного развития. Мелкая моторика развита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плохо.  Пальцы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рук сгибаются и разгибаются синхронно, т.е. действуют все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вместе. Движения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пальцев слабо дифференцированы, поэтому при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сгибании одного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пальчика остальные выполняют аналогичное действие.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Наблюдается неполная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амплитуда движений и быстрая утомляемость. В группе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была создана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необходимая предметно-развивающая среда, приобретены игры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пособия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развития мелкой моторики, большинство из которых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были сделаны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самостоятельно с помощью родителей.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Каждый предмет в группе может стать развивающим. Я постаралась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создать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среду, окружающую детей таким образом, что она определяла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направленность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их деятельности и в тоже время решала поставленную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задачу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развитию мелкой моторики.</a:t>
            </a:r>
          </a:p>
        </p:txBody>
      </p:sp>
    </p:spTree>
    <p:extLst>
      <p:ext uri="{BB962C8B-B14F-4D97-AF65-F5344CB8AC3E}">
        <p14:creationId xmlns:p14="http://schemas.microsoft.com/office/powerpoint/2010/main" val="28735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4597" y="42554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изо-деятельности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875"/>
            <a:ext cx="1625352" cy="270892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875"/>
            <a:ext cx="2022036" cy="151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26" y="1153237"/>
            <a:ext cx="2555630" cy="191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5" y="3068960"/>
            <a:ext cx="2366576" cy="177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13" y="2112324"/>
            <a:ext cx="2366576" cy="177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87" y="4847037"/>
            <a:ext cx="2340402" cy="17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16" y="3598747"/>
            <a:ext cx="2166920" cy="162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6" y="4871871"/>
            <a:ext cx="2147887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47037"/>
            <a:ext cx="2532524" cy="189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6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5700" y="53918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«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Речевичок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" y="1196752"/>
            <a:ext cx="2297320" cy="1722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41" y="1196752"/>
            <a:ext cx="2376264" cy="1782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1"/>
            <a:ext cx="2297321" cy="172299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4" y="3344192"/>
            <a:ext cx="2619346" cy="20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14" y="3008678"/>
            <a:ext cx="2270515" cy="170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64" y="3167294"/>
            <a:ext cx="2038683" cy="138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46190"/>
            <a:ext cx="2353476" cy="161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000879"/>
            <a:ext cx="2273609" cy="170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3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863" y="431169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23" y="1268759"/>
            <a:ext cx="3315725" cy="2276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4" y="1124743"/>
            <a:ext cx="2010415" cy="2556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69" y="1137811"/>
            <a:ext cx="1921197" cy="2562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09" y="3712349"/>
            <a:ext cx="2283718" cy="3044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56014"/>
            <a:ext cx="2088232" cy="2784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27373"/>
            <a:ext cx="1994855" cy="265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431</TotalTime>
  <Words>854</Words>
  <Application>Microsoft Office PowerPoint</Application>
  <PresentationFormat>Экран (4:3)</PresentationFormat>
  <Paragraphs>87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Развивающая  предметно- пространственная среда  по развитию мелкой моторики  у детей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sergey</cp:lastModifiedBy>
  <cp:revision>30</cp:revision>
  <dcterms:created xsi:type="dcterms:W3CDTF">2017-11-06T15:26:48Z</dcterms:created>
  <dcterms:modified xsi:type="dcterms:W3CDTF">2017-11-21T17:54:41Z</dcterms:modified>
</cp:coreProperties>
</file>